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79" r:id="rId2"/>
    <p:sldId id="296" r:id="rId3"/>
    <p:sldId id="345" r:id="rId4"/>
    <p:sldId id="310" r:id="rId5"/>
    <p:sldId id="313" r:id="rId6"/>
    <p:sldId id="312" r:id="rId7"/>
    <p:sldId id="316" r:id="rId8"/>
    <p:sldId id="315" r:id="rId9"/>
    <p:sldId id="319" r:id="rId10"/>
    <p:sldId id="334" r:id="rId11"/>
    <p:sldId id="320" r:id="rId12"/>
    <p:sldId id="321" r:id="rId13"/>
    <p:sldId id="325" r:id="rId14"/>
    <p:sldId id="335" r:id="rId15"/>
    <p:sldId id="336" r:id="rId16"/>
    <p:sldId id="326" r:id="rId17"/>
    <p:sldId id="322" r:id="rId18"/>
    <p:sldId id="337" r:id="rId19"/>
    <p:sldId id="327" r:id="rId20"/>
    <p:sldId id="328" r:id="rId21"/>
    <p:sldId id="331" r:id="rId22"/>
    <p:sldId id="332" r:id="rId23"/>
    <p:sldId id="338" r:id="rId24"/>
    <p:sldId id="323" r:id="rId25"/>
    <p:sldId id="324" r:id="rId26"/>
    <p:sldId id="333" r:id="rId27"/>
    <p:sldId id="347" r:id="rId28"/>
    <p:sldId id="346" r:id="rId29"/>
    <p:sldId id="339" r:id="rId30"/>
    <p:sldId id="340" r:id="rId31"/>
    <p:sldId id="341" r:id="rId32"/>
    <p:sldId id="342" r:id="rId33"/>
    <p:sldId id="343" r:id="rId34"/>
    <p:sldId id="344" r:id="rId35"/>
    <p:sldId id="306" r:id="rId36"/>
    <p:sldId id="30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86124" autoAdjust="0"/>
  </p:normalViewPr>
  <p:slideViewPr>
    <p:cSldViewPr snapToGrid="0">
      <p:cViewPr varScale="1">
        <p:scale>
          <a:sx n="117" d="100"/>
          <a:sy n="117" d="100"/>
        </p:scale>
        <p:origin x="12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Motion and Perception PC</a:t>
          </a:r>
          <a:endParaRPr lang="en-US" dirty="0">
            <a:solidFill>
              <a:schemeClr val="tx1"/>
            </a:solidFill>
          </a:endParaRP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Motion and Perception PC</a:t>
          </a:r>
          <a:endParaRPr lang="en-US" dirty="0">
            <a:solidFill>
              <a:schemeClr val="tx1"/>
            </a:solidFill>
          </a:endParaRP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Operating PC</a:t>
          </a:r>
          <a:endParaRPr lang="en-US" dirty="0">
            <a:solidFill>
              <a:schemeClr val="tx1"/>
            </a:solidFill>
          </a:endParaRP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B12902-B639-47CD-998D-F0D90601F6B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C7B9E9-76B2-4F97-85D2-471822217B4E}">
      <dgm:prSet phldrT="[Text]" custT="1"/>
      <dgm:spPr/>
      <dgm:t>
        <a:bodyPr/>
        <a:lstStyle/>
        <a:p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Build</a:t>
          </a:r>
        </a:p>
      </dgm:t>
    </dgm:pt>
    <dgm:pt modelId="{03B1578A-80D6-4808-945E-8A7DCFBD5331}" type="parTrans" cxnId="{61C2BBD0-F28F-4B23-8851-DEF561A2690D}">
      <dgm:prSet/>
      <dgm:spPr/>
      <dgm:t>
        <a:bodyPr/>
        <a:lstStyle/>
        <a:p>
          <a:endParaRPr lang="en-US"/>
        </a:p>
      </dgm:t>
    </dgm:pt>
    <dgm:pt modelId="{680E8856-C953-431A-9631-DBA3F5B8480C}" type="sibTrans" cxnId="{61C2BBD0-F28F-4B23-8851-DEF561A2690D}">
      <dgm:prSet/>
      <dgm:spPr/>
      <dgm:t>
        <a:bodyPr/>
        <a:lstStyle/>
        <a:p>
          <a:endParaRPr lang="en-US"/>
        </a:p>
      </dgm:t>
    </dgm:pt>
    <dgm:pt modelId="{695505DC-0D0A-4F07-BB8D-C8CC7007D15D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Controller</a:t>
          </a:r>
        </a:p>
      </dgm:t>
    </dgm:pt>
    <dgm:pt modelId="{0CE2BEEF-2020-4DD9-8113-05A75FB2C5A3}" type="parTrans" cxnId="{8E863134-BECA-47FC-B5AA-A11F010B6CB1}">
      <dgm:prSet/>
      <dgm:spPr/>
      <dgm:t>
        <a:bodyPr/>
        <a:lstStyle/>
        <a:p>
          <a:endParaRPr lang="en-US"/>
        </a:p>
      </dgm:t>
    </dgm:pt>
    <dgm:pt modelId="{324EF389-0F03-4DF5-9620-A0BC5BC58133}" type="sibTrans" cxnId="{8E863134-BECA-47FC-B5AA-A11F010B6CB1}">
      <dgm:prSet/>
      <dgm:spPr/>
      <dgm:t>
        <a:bodyPr/>
        <a:lstStyle/>
        <a:p>
          <a:endParaRPr lang="en-US"/>
        </a:p>
      </dgm:t>
    </dgm:pt>
    <dgm:pt modelId="{C537A427-019B-4E3B-95BC-98C0CD0F769E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Summarization</a:t>
          </a:r>
        </a:p>
      </dgm:t>
    </dgm:pt>
    <dgm:pt modelId="{CE9CA867-178F-4689-ACFE-1F382C40C12D}" type="parTrans" cxnId="{C90577AF-7957-4797-9D7B-F6FC903C4217}">
      <dgm:prSet/>
      <dgm:spPr/>
      <dgm:t>
        <a:bodyPr/>
        <a:lstStyle/>
        <a:p>
          <a:endParaRPr lang="en-US"/>
        </a:p>
      </dgm:t>
    </dgm:pt>
    <dgm:pt modelId="{B321A8A9-B5E6-45A3-BBEE-5F6B120A50F1}" type="sibTrans" cxnId="{C90577AF-7957-4797-9D7B-F6FC903C4217}">
      <dgm:prSet/>
      <dgm:spPr/>
      <dgm:t>
        <a:bodyPr/>
        <a:lstStyle/>
        <a:p>
          <a:endParaRPr lang="en-US"/>
        </a:p>
      </dgm:t>
    </dgm:pt>
    <dgm:pt modelId="{59CFF118-FB81-42DB-91DD-DA9E82490D06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Calibrate</a:t>
          </a:r>
        </a:p>
      </dgm:t>
    </dgm:pt>
    <dgm:pt modelId="{2CD4C104-AE69-46E2-80FF-D5FBF1895B82}" type="parTrans" cxnId="{95250D2F-8169-4C6F-8B4F-40A27F74D67F}">
      <dgm:prSet/>
      <dgm:spPr/>
      <dgm:t>
        <a:bodyPr/>
        <a:lstStyle/>
        <a:p>
          <a:endParaRPr lang="en-US"/>
        </a:p>
      </dgm:t>
    </dgm:pt>
    <dgm:pt modelId="{4D29A496-8B3B-4A00-B278-B402583697AF}" type="sibTrans" cxnId="{95250D2F-8169-4C6F-8B4F-40A27F74D67F}">
      <dgm:prSet/>
      <dgm:spPr/>
      <dgm:t>
        <a:bodyPr/>
        <a:lstStyle/>
        <a:p>
          <a:endParaRPr lang="en-US"/>
        </a:p>
      </dgm:t>
    </dgm:pt>
    <dgm:pt modelId="{A0D5E282-996A-4CAA-BEC8-D6AB589A7931}">
      <dgm:prSet phldrT="[Text]" custT="1"/>
      <dgm:spPr/>
      <dgm:t>
        <a:bodyPr/>
        <a:lstStyle/>
        <a:p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Test application</a:t>
          </a:r>
        </a:p>
      </dgm:t>
    </dgm:pt>
    <dgm:pt modelId="{6CEAB8E2-50B4-4E3B-AEC9-78654B2DD589}" type="parTrans" cxnId="{C78F57F0-9DCD-4FF6-B1C0-1ED1874FC291}">
      <dgm:prSet/>
      <dgm:spPr/>
      <dgm:t>
        <a:bodyPr/>
        <a:lstStyle/>
        <a:p>
          <a:endParaRPr lang="en-US"/>
        </a:p>
      </dgm:t>
    </dgm:pt>
    <dgm:pt modelId="{AAADB96D-D5B4-49BE-BA1C-E57618600DF3}" type="sibTrans" cxnId="{C78F57F0-9DCD-4FF6-B1C0-1ED1874FC291}">
      <dgm:prSet/>
      <dgm:spPr/>
      <dgm:t>
        <a:bodyPr/>
        <a:lstStyle/>
        <a:p>
          <a:endParaRPr lang="en-US"/>
        </a:p>
      </dgm:t>
    </dgm:pt>
    <dgm:pt modelId="{28D008E8-B587-40B4-B02B-2B1063BF276E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Walking robot</a:t>
          </a:r>
        </a:p>
      </dgm:t>
    </dgm:pt>
    <dgm:pt modelId="{03CC9F7F-CF32-4664-91AA-FF694849130A}" type="parTrans" cxnId="{1926E40B-540B-473B-8AB4-E3B0D85A7257}">
      <dgm:prSet/>
      <dgm:spPr/>
      <dgm:t>
        <a:bodyPr/>
        <a:lstStyle/>
        <a:p>
          <a:endParaRPr lang="en-US"/>
        </a:p>
      </dgm:t>
    </dgm:pt>
    <dgm:pt modelId="{A7AE0FB5-A7CF-441C-A1CC-F6F86453E13C}" type="sibTrans" cxnId="{1926E40B-540B-473B-8AB4-E3B0D85A7257}">
      <dgm:prSet/>
      <dgm:spPr/>
      <dgm:t>
        <a:bodyPr/>
        <a:lstStyle/>
        <a:p>
          <a:endParaRPr lang="en-US"/>
        </a:p>
      </dgm:t>
    </dgm:pt>
    <dgm:pt modelId="{5039FD47-D9DC-445C-9EE1-932CF75E3FBB}">
      <dgm:prSet phldrT="[Text]" custT="1"/>
      <dgm:spPr/>
      <dgm:t>
        <a:bodyPr/>
        <a:lstStyle/>
        <a:p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Background</a:t>
          </a:r>
          <a:b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Research</a:t>
          </a:r>
        </a:p>
      </dgm:t>
    </dgm:pt>
    <dgm:pt modelId="{6623F222-A295-4B63-8943-E1A19BD33082}" type="parTrans" cxnId="{3D5C509B-BA7C-4ECC-889D-3A67D8F28AD9}">
      <dgm:prSet/>
      <dgm:spPr/>
      <dgm:t>
        <a:bodyPr/>
        <a:lstStyle/>
        <a:p>
          <a:endParaRPr lang="en-US"/>
        </a:p>
      </dgm:t>
    </dgm:pt>
    <dgm:pt modelId="{165A9171-8D01-4796-85E5-D158B24789A8}" type="sibTrans" cxnId="{3D5C509B-BA7C-4ECC-889D-3A67D8F28AD9}">
      <dgm:prSet/>
      <dgm:spPr/>
      <dgm:t>
        <a:bodyPr/>
        <a:lstStyle/>
        <a:p>
          <a:endParaRPr lang="en-US"/>
        </a:p>
      </dgm:t>
    </dgm:pt>
    <dgm:pt modelId="{5E3D914B-9C44-481D-96B6-205C724E02C9}">
      <dgm:prSet phldrT="[Text]" custT="1"/>
      <dgm:spPr/>
      <dgm:t>
        <a:bodyPr/>
        <a:lstStyle/>
        <a:p>
          <a:r>
            <a:rPr lang="en-US" sz="1800" b="0" dirty="0">
              <a:latin typeface="TH SarabunPSK" panose="020B0500040200020003" pitchFamily="34" charset="-34"/>
              <a:cs typeface="TH SarabunPSK" panose="020B0500040200020003" pitchFamily="34" charset="-34"/>
            </a:rPr>
            <a:t>Physiology</a:t>
          </a:r>
        </a:p>
      </dgm:t>
    </dgm:pt>
    <dgm:pt modelId="{1E48D1B7-44ED-48DD-9153-64967BB626E1}" type="parTrans" cxnId="{4505A7FD-1DFF-4BA0-980F-57DFA1DF8FF3}">
      <dgm:prSet/>
      <dgm:spPr/>
      <dgm:t>
        <a:bodyPr/>
        <a:lstStyle/>
        <a:p>
          <a:endParaRPr lang="en-US"/>
        </a:p>
      </dgm:t>
    </dgm:pt>
    <dgm:pt modelId="{BD3B406E-DB0F-4B95-9F8F-84986A7B72A6}" type="sibTrans" cxnId="{4505A7FD-1DFF-4BA0-980F-57DFA1DF8FF3}">
      <dgm:prSet/>
      <dgm:spPr/>
      <dgm:t>
        <a:bodyPr/>
        <a:lstStyle/>
        <a:p>
          <a:endParaRPr lang="en-US"/>
        </a:p>
      </dgm:t>
    </dgm:pt>
    <dgm:pt modelId="{57FE5643-CA65-45EA-842F-56AB3A6A4CB2}">
      <dgm:prSet phldrT="[Text]" custT="1"/>
      <dgm:spPr/>
      <dgm:t>
        <a:bodyPr/>
        <a:lstStyle/>
        <a:p>
          <a:r>
            <a:rPr lang="en-US" sz="1800" b="0" dirty="0">
              <a:latin typeface="TH SarabunPSK" panose="020B0500040200020003" pitchFamily="34" charset="-34"/>
              <a:cs typeface="TH SarabunPSK" panose="020B0500040200020003" pitchFamily="34" charset="-34"/>
            </a:rPr>
            <a:t>Robot structure</a:t>
          </a:r>
        </a:p>
      </dgm:t>
    </dgm:pt>
    <dgm:pt modelId="{EBB0B6FB-D07D-44F0-987A-05AD4A9D3CF2}" type="parTrans" cxnId="{0B293078-5F59-4D2A-9C27-A9A87E37A129}">
      <dgm:prSet/>
      <dgm:spPr/>
      <dgm:t>
        <a:bodyPr/>
        <a:lstStyle/>
        <a:p>
          <a:endParaRPr lang="en-US"/>
        </a:p>
      </dgm:t>
    </dgm:pt>
    <dgm:pt modelId="{9D5C97B6-478E-4211-90BC-3B494062F7DB}" type="sibTrans" cxnId="{0B293078-5F59-4D2A-9C27-A9A87E37A129}">
      <dgm:prSet/>
      <dgm:spPr/>
      <dgm:t>
        <a:bodyPr/>
        <a:lstStyle/>
        <a:p>
          <a:endParaRPr lang="en-US"/>
        </a:p>
      </dgm:t>
    </dgm:pt>
    <dgm:pt modelId="{B44FAEE4-DB94-48F2-9C6E-01BE56EF48D4}">
      <dgm:prSet phldrT="[Text]" custT="1"/>
      <dgm:spPr/>
      <dgm:t>
        <a:bodyPr/>
        <a:lstStyle/>
        <a:p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Design</a:t>
          </a:r>
          <a:b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and</a:t>
          </a:r>
          <a:b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Simulation</a:t>
          </a:r>
        </a:p>
      </dgm:t>
    </dgm:pt>
    <dgm:pt modelId="{4A403304-9EF7-43A2-BE5B-D6A37B9641E7}" type="parTrans" cxnId="{D6109872-AB98-41A2-88A9-854864C3CB62}">
      <dgm:prSet/>
      <dgm:spPr/>
      <dgm:t>
        <a:bodyPr/>
        <a:lstStyle/>
        <a:p>
          <a:endParaRPr lang="en-US"/>
        </a:p>
      </dgm:t>
    </dgm:pt>
    <dgm:pt modelId="{0577C56B-8CFF-48B8-87E8-9C54ACEEB212}" type="sibTrans" cxnId="{D6109872-AB98-41A2-88A9-854864C3CB62}">
      <dgm:prSet/>
      <dgm:spPr/>
      <dgm:t>
        <a:bodyPr/>
        <a:lstStyle/>
        <a:p>
          <a:endParaRPr lang="en-US"/>
        </a:p>
      </dgm:t>
    </dgm:pt>
    <dgm:pt modelId="{A530D500-EB31-4E8B-BE7E-366E34703478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Software Diagram</a:t>
          </a:r>
        </a:p>
      </dgm:t>
    </dgm:pt>
    <dgm:pt modelId="{E6654C28-8B94-40A6-BC17-3E31A8F6EDDE}" type="parTrans" cxnId="{64BD185D-2A48-433D-84B3-4201E6E2559F}">
      <dgm:prSet/>
      <dgm:spPr/>
      <dgm:t>
        <a:bodyPr/>
        <a:lstStyle/>
        <a:p>
          <a:endParaRPr lang="en-US"/>
        </a:p>
      </dgm:t>
    </dgm:pt>
    <dgm:pt modelId="{C932B460-959D-4E39-943B-7B4F6CCF09C4}" type="sibTrans" cxnId="{64BD185D-2A48-433D-84B3-4201E6E2559F}">
      <dgm:prSet/>
      <dgm:spPr/>
      <dgm:t>
        <a:bodyPr/>
        <a:lstStyle/>
        <a:p>
          <a:endParaRPr lang="en-US"/>
        </a:p>
      </dgm:t>
    </dgm:pt>
    <dgm:pt modelId="{4872DA45-D7C4-4796-A4FF-BAC621829C62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Robot Skeleton</a:t>
          </a:r>
        </a:p>
      </dgm:t>
    </dgm:pt>
    <dgm:pt modelId="{610E46FA-6B9B-477F-A108-B8F7BC8BA99E}" type="parTrans" cxnId="{FCE96598-59DF-400C-9D7A-58F021C838ED}">
      <dgm:prSet/>
      <dgm:spPr/>
      <dgm:t>
        <a:bodyPr/>
        <a:lstStyle/>
        <a:p>
          <a:endParaRPr lang="en-US"/>
        </a:p>
      </dgm:t>
    </dgm:pt>
    <dgm:pt modelId="{E30522A7-7967-4CBD-B8B4-9D5D23B5F7EA}" type="sibTrans" cxnId="{FCE96598-59DF-400C-9D7A-58F021C838ED}">
      <dgm:prSet/>
      <dgm:spPr/>
      <dgm:t>
        <a:bodyPr/>
        <a:lstStyle/>
        <a:p>
          <a:endParaRPr lang="en-US"/>
        </a:p>
      </dgm:t>
    </dgm:pt>
    <dgm:pt modelId="{F6E62510-5042-4FCE-B4B5-62D81B9D1419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CAD 3D Model</a:t>
          </a:r>
        </a:p>
      </dgm:t>
    </dgm:pt>
    <dgm:pt modelId="{FC96FE2C-EA05-4DB1-8667-A9B38A7001F8}" type="parTrans" cxnId="{BA473A6B-4A6D-495E-BBE5-E88A06166378}">
      <dgm:prSet/>
      <dgm:spPr/>
      <dgm:t>
        <a:bodyPr/>
        <a:lstStyle/>
        <a:p>
          <a:endParaRPr lang="en-US"/>
        </a:p>
      </dgm:t>
    </dgm:pt>
    <dgm:pt modelId="{B21CE1DD-AF00-481A-B870-FC2A36657075}" type="sibTrans" cxnId="{BA473A6B-4A6D-495E-BBE5-E88A06166378}">
      <dgm:prSet/>
      <dgm:spPr/>
      <dgm:t>
        <a:bodyPr/>
        <a:lstStyle/>
        <a:p>
          <a:endParaRPr lang="en-US"/>
        </a:p>
      </dgm:t>
    </dgm:pt>
    <dgm:pt modelId="{75C03B4C-041A-41BC-BA2D-20703566558B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Mechanical build</a:t>
          </a:r>
        </a:p>
      </dgm:t>
    </dgm:pt>
    <dgm:pt modelId="{CF0976EA-5A5A-4AEC-9111-0712F23A9640}" type="parTrans" cxnId="{A67F6ACB-50C9-4D65-8273-A67CD757DE32}">
      <dgm:prSet/>
      <dgm:spPr/>
      <dgm:t>
        <a:bodyPr/>
        <a:lstStyle/>
        <a:p>
          <a:endParaRPr lang="en-US"/>
        </a:p>
      </dgm:t>
    </dgm:pt>
    <dgm:pt modelId="{E6599C65-A528-471F-9E0E-35D287C0C8CC}" type="sibTrans" cxnId="{A67F6ACB-50C9-4D65-8273-A67CD757DE32}">
      <dgm:prSet/>
      <dgm:spPr/>
      <dgm:t>
        <a:bodyPr/>
        <a:lstStyle/>
        <a:p>
          <a:endParaRPr lang="en-US"/>
        </a:p>
      </dgm:t>
    </dgm:pt>
    <dgm:pt modelId="{3A28C414-55AE-406D-B2F5-116B9E161FED}" type="pres">
      <dgm:prSet presAssocID="{75B12902-B639-47CD-998D-F0D90601F6B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9F4FEFED-23A3-4874-8580-55FFF6534F14}" type="pres">
      <dgm:prSet presAssocID="{A0D5E282-996A-4CAA-BEC8-D6AB589A7931}" presName="Accent5" presStyleCnt="0"/>
      <dgm:spPr/>
    </dgm:pt>
    <dgm:pt modelId="{314E6A9D-F58E-4093-AD97-A872655C59A8}" type="pres">
      <dgm:prSet presAssocID="{A0D5E282-996A-4CAA-BEC8-D6AB589A7931}" presName="Accent" presStyleLbl="node1" presStyleIdx="0" presStyleCnt="5"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C517A354-F289-4F6B-B714-0034A53CB388}" type="pres">
      <dgm:prSet presAssocID="{A0D5E282-996A-4CAA-BEC8-D6AB589A7931}" presName="ParentBackground5" presStyleCnt="0"/>
      <dgm:spPr/>
    </dgm:pt>
    <dgm:pt modelId="{26F51DE3-2416-4B9A-91EA-E8E449F17867}" type="pres">
      <dgm:prSet presAssocID="{A0D5E282-996A-4CAA-BEC8-D6AB589A7931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36CD25E3-3C2F-429F-B071-1904DAABC235}" type="pres">
      <dgm:prSet presAssocID="{A0D5E282-996A-4CAA-BEC8-D6AB589A793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2317B3-4EB8-48C2-96E2-9B53251110B3}" type="pres">
      <dgm:prSet presAssocID="{A0D5E282-996A-4CAA-BEC8-D6AB589A793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DA05B-0EFC-4D3B-9B80-FC7D08447067}" type="pres">
      <dgm:prSet presAssocID="{C537A427-019B-4E3B-95BC-98C0CD0F769E}" presName="Accent4" presStyleCnt="0"/>
      <dgm:spPr/>
    </dgm:pt>
    <dgm:pt modelId="{0B452944-E202-45A2-BE53-3D1E072620EB}" type="pres">
      <dgm:prSet presAssocID="{C537A427-019B-4E3B-95BC-98C0CD0F769E}" presName="Accent" presStyleLbl="node1" presStyleIdx="1" presStyleCnt="5"/>
      <dgm:spPr>
        <a:gradFill flip="none" rotWithShape="1">
          <a:gsLst>
            <a:gs pos="53000">
              <a:srgbClr val="DA9F76"/>
            </a:gs>
            <a:gs pos="17000">
              <a:srgbClr val="FF6C00"/>
            </a:gs>
            <a:gs pos="74000">
              <a:srgbClr val="92D050"/>
            </a:gs>
            <a:gs pos="83000">
              <a:srgbClr val="92D050"/>
            </a:gs>
            <a:gs pos="100000">
              <a:srgbClr val="92D050"/>
            </a:gs>
          </a:gsLst>
          <a:lin ang="18600000" scaled="0"/>
          <a:tileRect/>
        </a:gradFill>
      </dgm:spPr>
      <dgm:t>
        <a:bodyPr/>
        <a:lstStyle/>
        <a:p>
          <a:endParaRPr lang="en-US"/>
        </a:p>
      </dgm:t>
    </dgm:pt>
    <dgm:pt modelId="{741B9166-2EA5-476D-A926-BB535DB21F82}" type="pres">
      <dgm:prSet presAssocID="{C537A427-019B-4E3B-95BC-98C0CD0F769E}" presName="ParentBackground4" presStyleCnt="0"/>
      <dgm:spPr/>
    </dgm:pt>
    <dgm:pt modelId="{C8450B18-C54C-415E-8747-2361286BE7AF}" type="pres">
      <dgm:prSet presAssocID="{C537A427-019B-4E3B-95BC-98C0CD0F769E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0DB21714-4152-4AEE-B97E-2F16AEB3724C}" type="pres">
      <dgm:prSet presAssocID="{C537A427-019B-4E3B-95BC-98C0CD0F769E}" presName="Child4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A21F7-0EF8-4D1A-B3FD-3EBE218C2B92}" type="pres">
      <dgm:prSet presAssocID="{C537A427-019B-4E3B-95BC-98C0CD0F769E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21DCCA-B9DF-4CD8-B3EC-B99921EF8452}" type="pres">
      <dgm:prSet presAssocID="{57C7B9E9-76B2-4F97-85D2-471822217B4E}" presName="Accent3" presStyleCnt="0"/>
      <dgm:spPr/>
    </dgm:pt>
    <dgm:pt modelId="{3BEF89FB-33CB-4F85-978B-073BB177CB42}" type="pres">
      <dgm:prSet presAssocID="{57C7B9E9-76B2-4F97-85D2-471822217B4E}" presName="Accent" presStyleLbl="node1" presStyleIdx="2" presStyleCnt="5"/>
      <dgm:spPr>
        <a:solidFill>
          <a:srgbClr val="FF6C00"/>
        </a:solidFill>
      </dgm:spPr>
      <dgm:t>
        <a:bodyPr/>
        <a:lstStyle/>
        <a:p>
          <a:endParaRPr lang="en-US"/>
        </a:p>
      </dgm:t>
    </dgm:pt>
    <dgm:pt modelId="{B5C31003-C1F7-4C9B-AE7B-A12B949337B3}" type="pres">
      <dgm:prSet presAssocID="{57C7B9E9-76B2-4F97-85D2-471822217B4E}" presName="ParentBackground3" presStyleCnt="0"/>
      <dgm:spPr/>
    </dgm:pt>
    <dgm:pt modelId="{5FD38B43-974C-48EE-8FB8-7D8464D09237}" type="pres">
      <dgm:prSet presAssocID="{57C7B9E9-76B2-4F97-85D2-471822217B4E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396AE6CF-B411-406C-A1A0-48C27BC0DADC}" type="pres">
      <dgm:prSet presAssocID="{57C7B9E9-76B2-4F97-85D2-471822217B4E}" presName="Child3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6DD21-4DA8-4756-A79E-DEDA10EFE3E1}" type="pres">
      <dgm:prSet presAssocID="{57C7B9E9-76B2-4F97-85D2-471822217B4E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BD6A1F-1210-49A2-A412-AFD93F92DF0D}" type="pres">
      <dgm:prSet presAssocID="{B44FAEE4-DB94-48F2-9C6E-01BE56EF48D4}" presName="Accent2" presStyleCnt="0"/>
      <dgm:spPr/>
    </dgm:pt>
    <dgm:pt modelId="{C5C7721D-5A17-4204-899B-C41F5275880F}" type="pres">
      <dgm:prSet presAssocID="{B44FAEE4-DB94-48F2-9C6E-01BE56EF48D4}" presName="Accent" presStyleLbl="node1" presStyleIdx="3" presStyleCnt="5"/>
      <dgm:spPr>
        <a:solidFill>
          <a:srgbClr val="FF6C00"/>
        </a:solidFill>
      </dgm:spPr>
      <dgm:t>
        <a:bodyPr/>
        <a:lstStyle/>
        <a:p>
          <a:endParaRPr lang="en-US"/>
        </a:p>
      </dgm:t>
    </dgm:pt>
    <dgm:pt modelId="{BD94F689-0444-4798-B818-70971181D074}" type="pres">
      <dgm:prSet presAssocID="{B44FAEE4-DB94-48F2-9C6E-01BE56EF48D4}" presName="ParentBackground2" presStyleCnt="0"/>
      <dgm:spPr/>
    </dgm:pt>
    <dgm:pt modelId="{B1FAC3EB-86BF-4A16-9719-2F023EBFCB5B}" type="pres">
      <dgm:prSet presAssocID="{B44FAEE4-DB94-48F2-9C6E-01BE56EF48D4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7A88A773-E32B-4A04-99EA-B3DA8D785A9D}" type="pres">
      <dgm:prSet presAssocID="{B44FAEE4-DB94-48F2-9C6E-01BE56EF48D4}" presName="Child2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296AAA-9D64-49A3-9188-00F959D7197D}" type="pres">
      <dgm:prSet presAssocID="{B44FAEE4-DB94-48F2-9C6E-01BE56EF48D4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2C97F-E41B-4781-99BC-E688E1A7A50A}" type="pres">
      <dgm:prSet presAssocID="{5039FD47-D9DC-445C-9EE1-932CF75E3FBB}" presName="Accent1" presStyleCnt="0"/>
      <dgm:spPr/>
    </dgm:pt>
    <dgm:pt modelId="{605EE2CF-C861-4818-A8DB-218378D3C223}" type="pres">
      <dgm:prSet presAssocID="{5039FD47-D9DC-445C-9EE1-932CF75E3FBB}" presName="Accent" presStyleLbl="node1" presStyleIdx="4" presStyleCnt="5"/>
      <dgm:spPr>
        <a:solidFill>
          <a:srgbClr val="FF6C00"/>
        </a:solidFill>
      </dgm:spPr>
      <dgm:t>
        <a:bodyPr/>
        <a:lstStyle/>
        <a:p>
          <a:endParaRPr lang="en-US"/>
        </a:p>
      </dgm:t>
    </dgm:pt>
    <dgm:pt modelId="{EE7406CD-033F-4171-8443-7E728AF8EF88}" type="pres">
      <dgm:prSet presAssocID="{5039FD47-D9DC-445C-9EE1-932CF75E3FBB}" presName="ParentBackground1" presStyleCnt="0"/>
      <dgm:spPr/>
    </dgm:pt>
    <dgm:pt modelId="{5BDB21F4-CA4E-4FFC-B0D8-F7A0BDEF7976}" type="pres">
      <dgm:prSet presAssocID="{5039FD47-D9DC-445C-9EE1-932CF75E3FBB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F1EEE310-8BE3-4CFF-93FE-4575C60C72E2}" type="pres">
      <dgm:prSet presAssocID="{5039FD47-D9DC-445C-9EE1-932CF75E3FBB}" presName="Child1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AB322-41B8-417E-B8CE-CE8A39C2E430}" type="pres">
      <dgm:prSet presAssocID="{5039FD47-D9DC-445C-9EE1-932CF75E3FBB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F1F244-0100-44AE-91DB-B8343F18D2F5}" type="presOf" srcId="{5E3D914B-9C44-481D-96B6-205C724E02C9}" destId="{F1EEE310-8BE3-4CFF-93FE-4575C60C72E2}" srcOrd="0" destOrd="0" presId="urn:microsoft.com/office/officeart/2011/layout/CircleProcess"/>
    <dgm:cxn modelId="{FCE96598-59DF-400C-9D7A-58F021C838ED}" srcId="{B44FAEE4-DB94-48F2-9C6E-01BE56EF48D4}" destId="{4872DA45-D7C4-4796-A4FF-BAC621829C62}" srcOrd="1" destOrd="0" parTransId="{610E46FA-6B9B-477F-A108-B8F7BC8BA99E}" sibTransId="{E30522A7-7967-4CBD-B8B4-9D5D23B5F7EA}"/>
    <dgm:cxn modelId="{A67F6ACB-50C9-4D65-8273-A67CD757DE32}" srcId="{57C7B9E9-76B2-4F97-85D2-471822217B4E}" destId="{75C03B4C-041A-41BC-BA2D-20703566558B}" srcOrd="1" destOrd="0" parTransId="{CF0976EA-5A5A-4AEC-9111-0712F23A9640}" sibTransId="{E6599C65-A528-471F-9E0E-35D287C0C8CC}"/>
    <dgm:cxn modelId="{EF56E025-B016-45B4-B072-EDC1C4BDE7A8}" type="presOf" srcId="{28D008E8-B587-40B4-B02B-2B1063BF276E}" destId="{36CD25E3-3C2F-429F-B071-1904DAABC235}" srcOrd="0" destOrd="0" presId="urn:microsoft.com/office/officeart/2011/layout/CircleProcess"/>
    <dgm:cxn modelId="{8E863134-BECA-47FC-B5AA-A11F010B6CB1}" srcId="{57C7B9E9-76B2-4F97-85D2-471822217B4E}" destId="{695505DC-0D0A-4F07-BB8D-C8CC7007D15D}" srcOrd="0" destOrd="0" parTransId="{0CE2BEEF-2020-4DD9-8113-05A75FB2C5A3}" sibTransId="{324EF389-0F03-4DF5-9620-A0BC5BC58133}"/>
    <dgm:cxn modelId="{A30BFEBC-2AFD-4881-844B-A21D74D346A1}" type="presOf" srcId="{A530D500-EB31-4E8B-BE7E-366E34703478}" destId="{7A88A773-E32B-4A04-99EA-B3DA8D785A9D}" srcOrd="0" destOrd="0" presId="urn:microsoft.com/office/officeart/2011/layout/CircleProcess"/>
    <dgm:cxn modelId="{D6109872-AB98-41A2-88A9-854864C3CB62}" srcId="{75B12902-B639-47CD-998D-F0D90601F6B2}" destId="{B44FAEE4-DB94-48F2-9C6E-01BE56EF48D4}" srcOrd="1" destOrd="0" parTransId="{4A403304-9EF7-43A2-BE5B-D6A37B9641E7}" sibTransId="{0577C56B-8CFF-48B8-87E8-9C54ACEEB212}"/>
    <dgm:cxn modelId="{E3512925-96F2-431E-892F-5FF905CDBB0E}" type="presOf" srcId="{59CFF118-FB81-42DB-91DD-DA9E82490D06}" destId="{0DB21714-4152-4AEE-B97E-2F16AEB3724C}" srcOrd="0" destOrd="0" presId="urn:microsoft.com/office/officeart/2011/layout/CircleProcess"/>
    <dgm:cxn modelId="{1926E40B-540B-473B-8AB4-E3B0D85A7257}" srcId="{A0D5E282-996A-4CAA-BEC8-D6AB589A7931}" destId="{28D008E8-B587-40B4-B02B-2B1063BF276E}" srcOrd="0" destOrd="0" parTransId="{03CC9F7F-CF32-4664-91AA-FF694849130A}" sibTransId="{A7AE0FB5-A7CF-441C-A1CC-F6F86453E13C}"/>
    <dgm:cxn modelId="{4505A7FD-1DFF-4BA0-980F-57DFA1DF8FF3}" srcId="{5039FD47-D9DC-445C-9EE1-932CF75E3FBB}" destId="{5E3D914B-9C44-481D-96B6-205C724E02C9}" srcOrd="0" destOrd="0" parTransId="{1E48D1B7-44ED-48DD-9153-64967BB626E1}" sibTransId="{BD3B406E-DB0F-4B95-9F8F-84986A7B72A6}"/>
    <dgm:cxn modelId="{A6BFE65F-DAEF-4A0A-B541-BCFB98DF6D69}" type="presOf" srcId="{57C7B9E9-76B2-4F97-85D2-471822217B4E}" destId="{5FD38B43-974C-48EE-8FB8-7D8464D09237}" srcOrd="0" destOrd="0" presId="urn:microsoft.com/office/officeart/2011/layout/CircleProcess"/>
    <dgm:cxn modelId="{99F58D29-92A3-47EC-8B3F-2AC45BDF2357}" type="presOf" srcId="{B44FAEE4-DB94-48F2-9C6E-01BE56EF48D4}" destId="{B1FAC3EB-86BF-4A16-9719-2F023EBFCB5B}" srcOrd="0" destOrd="0" presId="urn:microsoft.com/office/officeart/2011/layout/CircleProcess"/>
    <dgm:cxn modelId="{15989333-CE13-4033-90B7-F720A843ABBA}" type="presOf" srcId="{F6E62510-5042-4FCE-B4B5-62D81B9D1419}" destId="{7A88A773-E32B-4A04-99EA-B3DA8D785A9D}" srcOrd="0" destOrd="2" presId="urn:microsoft.com/office/officeart/2011/layout/CircleProcess"/>
    <dgm:cxn modelId="{3D5C509B-BA7C-4ECC-889D-3A67D8F28AD9}" srcId="{75B12902-B639-47CD-998D-F0D90601F6B2}" destId="{5039FD47-D9DC-445C-9EE1-932CF75E3FBB}" srcOrd="0" destOrd="0" parTransId="{6623F222-A295-4B63-8943-E1A19BD33082}" sibTransId="{165A9171-8D01-4796-85E5-D158B24789A8}"/>
    <dgm:cxn modelId="{61248504-0BC8-48E0-A020-FEF2785452CC}" type="presOf" srcId="{695505DC-0D0A-4F07-BB8D-C8CC7007D15D}" destId="{396AE6CF-B411-406C-A1A0-48C27BC0DADC}" srcOrd="0" destOrd="0" presId="urn:microsoft.com/office/officeart/2011/layout/CircleProcess"/>
    <dgm:cxn modelId="{F05905B5-5653-4AC0-9A02-80311001101E}" type="presOf" srcId="{A0D5E282-996A-4CAA-BEC8-D6AB589A7931}" destId="{26F51DE3-2416-4B9A-91EA-E8E449F17867}" srcOrd="0" destOrd="0" presId="urn:microsoft.com/office/officeart/2011/layout/CircleProcess"/>
    <dgm:cxn modelId="{2648DB78-F6B7-4169-B546-AF0084BEA1DB}" type="presOf" srcId="{C537A427-019B-4E3B-95BC-98C0CD0F769E}" destId="{ACDA21F7-0EF8-4D1A-B3FD-3EBE218C2B92}" srcOrd="1" destOrd="0" presId="urn:microsoft.com/office/officeart/2011/layout/CircleProcess"/>
    <dgm:cxn modelId="{C3F25C54-BCA5-4BA4-9613-E2AA951BE94E}" type="presOf" srcId="{57FE5643-CA65-45EA-842F-56AB3A6A4CB2}" destId="{F1EEE310-8BE3-4CFF-93FE-4575C60C72E2}" srcOrd="0" destOrd="1" presId="urn:microsoft.com/office/officeart/2011/layout/CircleProcess"/>
    <dgm:cxn modelId="{66C85D18-77EA-42AD-93B3-F879636A6E81}" type="presOf" srcId="{75B12902-B639-47CD-998D-F0D90601F6B2}" destId="{3A28C414-55AE-406D-B2F5-116B9E161FED}" srcOrd="0" destOrd="0" presId="urn:microsoft.com/office/officeart/2011/layout/CircleProcess"/>
    <dgm:cxn modelId="{0B293078-5F59-4D2A-9C27-A9A87E37A129}" srcId="{5039FD47-D9DC-445C-9EE1-932CF75E3FBB}" destId="{57FE5643-CA65-45EA-842F-56AB3A6A4CB2}" srcOrd="1" destOrd="0" parTransId="{EBB0B6FB-D07D-44F0-987A-05AD4A9D3CF2}" sibTransId="{9D5C97B6-478E-4211-90BC-3B494062F7DB}"/>
    <dgm:cxn modelId="{64BD185D-2A48-433D-84B3-4201E6E2559F}" srcId="{B44FAEE4-DB94-48F2-9C6E-01BE56EF48D4}" destId="{A530D500-EB31-4E8B-BE7E-366E34703478}" srcOrd="0" destOrd="0" parTransId="{E6654C28-8B94-40A6-BC17-3E31A8F6EDDE}" sibTransId="{C932B460-959D-4E39-943B-7B4F6CCF09C4}"/>
    <dgm:cxn modelId="{0A87A151-3D04-48AC-9DD9-C7828BD18E89}" type="presOf" srcId="{75C03B4C-041A-41BC-BA2D-20703566558B}" destId="{396AE6CF-B411-406C-A1A0-48C27BC0DADC}" srcOrd="0" destOrd="1" presId="urn:microsoft.com/office/officeart/2011/layout/CircleProcess"/>
    <dgm:cxn modelId="{F10021BE-6BED-4C69-98A0-32D60F7C5196}" type="presOf" srcId="{4872DA45-D7C4-4796-A4FF-BAC621829C62}" destId="{7A88A773-E32B-4A04-99EA-B3DA8D785A9D}" srcOrd="0" destOrd="1" presId="urn:microsoft.com/office/officeart/2011/layout/CircleProcess"/>
    <dgm:cxn modelId="{BA473A6B-4A6D-495E-BBE5-E88A06166378}" srcId="{B44FAEE4-DB94-48F2-9C6E-01BE56EF48D4}" destId="{F6E62510-5042-4FCE-B4B5-62D81B9D1419}" srcOrd="2" destOrd="0" parTransId="{FC96FE2C-EA05-4DB1-8667-A9B38A7001F8}" sibTransId="{B21CE1DD-AF00-481A-B870-FC2A36657075}"/>
    <dgm:cxn modelId="{222B0737-26E4-4EA2-A638-78961E4CB1EC}" type="presOf" srcId="{B44FAEE4-DB94-48F2-9C6E-01BE56EF48D4}" destId="{4C296AAA-9D64-49A3-9188-00F959D7197D}" srcOrd="1" destOrd="0" presId="urn:microsoft.com/office/officeart/2011/layout/CircleProcess"/>
    <dgm:cxn modelId="{61C2BBD0-F28F-4B23-8851-DEF561A2690D}" srcId="{75B12902-B639-47CD-998D-F0D90601F6B2}" destId="{57C7B9E9-76B2-4F97-85D2-471822217B4E}" srcOrd="2" destOrd="0" parTransId="{03B1578A-80D6-4808-945E-8A7DCFBD5331}" sibTransId="{680E8856-C953-431A-9631-DBA3F5B8480C}"/>
    <dgm:cxn modelId="{065670A2-E46A-4D92-894D-3E43C8884860}" type="presOf" srcId="{A0D5E282-996A-4CAA-BEC8-D6AB589A7931}" destId="{3E2317B3-4EB8-48C2-96E2-9B53251110B3}" srcOrd="1" destOrd="0" presId="urn:microsoft.com/office/officeart/2011/layout/CircleProcess"/>
    <dgm:cxn modelId="{C78F57F0-9DCD-4FF6-B1C0-1ED1874FC291}" srcId="{75B12902-B639-47CD-998D-F0D90601F6B2}" destId="{A0D5E282-996A-4CAA-BEC8-D6AB589A7931}" srcOrd="4" destOrd="0" parTransId="{6CEAB8E2-50B4-4E3B-AEC9-78654B2DD589}" sibTransId="{AAADB96D-D5B4-49BE-BA1C-E57618600DF3}"/>
    <dgm:cxn modelId="{4055F63E-AE8A-441D-B1BA-07C53D09A9C3}" type="presOf" srcId="{5039FD47-D9DC-445C-9EE1-932CF75E3FBB}" destId="{5BDB21F4-CA4E-4FFC-B0D8-F7A0BDEF7976}" srcOrd="0" destOrd="0" presId="urn:microsoft.com/office/officeart/2011/layout/CircleProcess"/>
    <dgm:cxn modelId="{95250D2F-8169-4C6F-8B4F-40A27F74D67F}" srcId="{C537A427-019B-4E3B-95BC-98C0CD0F769E}" destId="{59CFF118-FB81-42DB-91DD-DA9E82490D06}" srcOrd="0" destOrd="0" parTransId="{2CD4C104-AE69-46E2-80FF-D5FBF1895B82}" sibTransId="{4D29A496-8B3B-4A00-B278-B402583697AF}"/>
    <dgm:cxn modelId="{C2602E67-9D6A-4D42-BE2F-F20FB86FAAAE}" type="presOf" srcId="{57C7B9E9-76B2-4F97-85D2-471822217B4E}" destId="{5EC6DD21-4DA8-4756-A79E-DEDA10EFE3E1}" srcOrd="1" destOrd="0" presId="urn:microsoft.com/office/officeart/2011/layout/CircleProcess"/>
    <dgm:cxn modelId="{62A96F1F-24A2-435C-A098-DC29D8C20615}" type="presOf" srcId="{5039FD47-D9DC-445C-9EE1-932CF75E3FBB}" destId="{B80AB322-41B8-417E-B8CE-CE8A39C2E430}" srcOrd="1" destOrd="0" presId="urn:microsoft.com/office/officeart/2011/layout/CircleProcess"/>
    <dgm:cxn modelId="{B1CCDE13-1C7B-4477-A2E2-38EE59D51F5B}" type="presOf" srcId="{C537A427-019B-4E3B-95BC-98C0CD0F769E}" destId="{C8450B18-C54C-415E-8747-2361286BE7AF}" srcOrd="0" destOrd="0" presId="urn:microsoft.com/office/officeart/2011/layout/CircleProcess"/>
    <dgm:cxn modelId="{C90577AF-7957-4797-9D7B-F6FC903C4217}" srcId="{75B12902-B639-47CD-998D-F0D90601F6B2}" destId="{C537A427-019B-4E3B-95BC-98C0CD0F769E}" srcOrd="3" destOrd="0" parTransId="{CE9CA867-178F-4689-ACFE-1F382C40C12D}" sibTransId="{B321A8A9-B5E6-45A3-BBEE-5F6B120A50F1}"/>
    <dgm:cxn modelId="{CF0E8C72-9E74-4C2A-9644-0444A234CC1A}" type="presParOf" srcId="{3A28C414-55AE-406D-B2F5-116B9E161FED}" destId="{9F4FEFED-23A3-4874-8580-55FFF6534F14}" srcOrd="0" destOrd="0" presId="urn:microsoft.com/office/officeart/2011/layout/CircleProcess"/>
    <dgm:cxn modelId="{63A748F3-7C1C-46B0-A64D-E796AC38A2DA}" type="presParOf" srcId="{9F4FEFED-23A3-4874-8580-55FFF6534F14}" destId="{314E6A9D-F58E-4093-AD97-A872655C59A8}" srcOrd="0" destOrd="0" presId="urn:microsoft.com/office/officeart/2011/layout/CircleProcess"/>
    <dgm:cxn modelId="{1FAB5440-E489-491C-A0E0-E5CD217057AE}" type="presParOf" srcId="{3A28C414-55AE-406D-B2F5-116B9E161FED}" destId="{C517A354-F289-4F6B-B714-0034A53CB388}" srcOrd="1" destOrd="0" presId="urn:microsoft.com/office/officeart/2011/layout/CircleProcess"/>
    <dgm:cxn modelId="{B9D4BBAC-C8F3-42E1-A9DA-19AB208E5563}" type="presParOf" srcId="{C517A354-F289-4F6B-B714-0034A53CB388}" destId="{26F51DE3-2416-4B9A-91EA-E8E449F17867}" srcOrd="0" destOrd="0" presId="urn:microsoft.com/office/officeart/2011/layout/CircleProcess"/>
    <dgm:cxn modelId="{27253C75-AA76-4D97-8ED5-D0E25384E9E4}" type="presParOf" srcId="{3A28C414-55AE-406D-B2F5-116B9E161FED}" destId="{36CD25E3-3C2F-429F-B071-1904DAABC235}" srcOrd="2" destOrd="0" presId="urn:microsoft.com/office/officeart/2011/layout/CircleProcess"/>
    <dgm:cxn modelId="{862E0125-4635-4A0C-93C1-B2F9CE7823E3}" type="presParOf" srcId="{3A28C414-55AE-406D-B2F5-116B9E161FED}" destId="{3E2317B3-4EB8-48C2-96E2-9B53251110B3}" srcOrd="3" destOrd="0" presId="urn:microsoft.com/office/officeart/2011/layout/CircleProcess"/>
    <dgm:cxn modelId="{7D083EFD-CB74-4A6B-9BEB-DD7CB37A5C68}" type="presParOf" srcId="{3A28C414-55AE-406D-B2F5-116B9E161FED}" destId="{F68DA05B-0EFC-4D3B-9B80-FC7D08447067}" srcOrd="4" destOrd="0" presId="urn:microsoft.com/office/officeart/2011/layout/CircleProcess"/>
    <dgm:cxn modelId="{DFB5FA17-207C-48AF-8B4B-D2EA8443E85A}" type="presParOf" srcId="{F68DA05B-0EFC-4D3B-9B80-FC7D08447067}" destId="{0B452944-E202-45A2-BE53-3D1E072620EB}" srcOrd="0" destOrd="0" presId="urn:microsoft.com/office/officeart/2011/layout/CircleProcess"/>
    <dgm:cxn modelId="{58FB8982-F099-44B4-AFEC-ED6C45378DC3}" type="presParOf" srcId="{3A28C414-55AE-406D-B2F5-116B9E161FED}" destId="{741B9166-2EA5-476D-A926-BB535DB21F82}" srcOrd="5" destOrd="0" presId="urn:microsoft.com/office/officeart/2011/layout/CircleProcess"/>
    <dgm:cxn modelId="{BEB90C2B-84E3-41E1-88C5-3FF5FB0CB6E9}" type="presParOf" srcId="{741B9166-2EA5-476D-A926-BB535DB21F82}" destId="{C8450B18-C54C-415E-8747-2361286BE7AF}" srcOrd="0" destOrd="0" presId="urn:microsoft.com/office/officeart/2011/layout/CircleProcess"/>
    <dgm:cxn modelId="{B6CA92B3-1368-4495-BD84-B008C3609CD5}" type="presParOf" srcId="{3A28C414-55AE-406D-B2F5-116B9E161FED}" destId="{0DB21714-4152-4AEE-B97E-2F16AEB3724C}" srcOrd="6" destOrd="0" presId="urn:microsoft.com/office/officeart/2011/layout/CircleProcess"/>
    <dgm:cxn modelId="{C6084F72-12CF-4C3A-B5CD-894B35D8BF1B}" type="presParOf" srcId="{3A28C414-55AE-406D-B2F5-116B9E161FED}" destId="{ACDA21F7-0EF8-4D1A-B3FD-3EBE218C2B92}" srcOrd="7" destOrd="0" presId="urn:microsoft.com/office/officeart/2011/layout/CircleProcess"/>
    <dgm:cxn modelId="{BABCCC2D-46D9-494C-8282-38578AB3AF69}" type="presParOf" srcId="{3A28C414-55AE-406D-B2F5-116B9E161FED}" destId="{0221DCCA-B9DF-4CD8-B3EC-B99921EF8452}" srcOrd="8" destOrd="0" presId="urn:microsoft.com/office/officeart/2011/layout/CircleProcess"/>
    <dgm:cxn modelId="{EF71A251-B558-43D1-9212-4E62191D6C65}" type="presParOf" srcId="{0221DCCA-B9DF-4CD8-B3EC-B99921EF8452}" destId="{3BEF89FB-33CB-4F85-978B-073BB177CB42}" srcOrd="0" destOrd="0" presId="urn:microsoft.com/office/officeart/2011/layout/CircleProcess"/>
    <dgm:cxn modelId="{956E0BDF-962C-4F9A-A30B-CB938A6B1E6E}" type="presParOf" srcId="{3A28C414-55AE-406D-B2F5-116B9E161FED}" destId="{B5C31003-C1F7-4C9B-AE7B-A12B949337B3}" srcOrd="9" destOrd="0" presId="urn:microsoft.com/office/officeart/2011/layout/CircleProcess"/>
    <dgm:cxn modelId="{D81AA9F2-95E0-4FFA-8888-8AF6491C834F}" type="presParOf" srcId="{B5C31003-C1F7-4C9B-AE7B-A12B949337B3}" destId="{5FD38B43-974C-48EE-8FB8-7D8464D09237}" srcOrd="0" destOrd="0" presId="urn:microsoft.com/office/officeart/2011/layout/CircleProcess"/>
    <dgm:cxn modelId="{10F26CE0-2F66-4FD2-8A73-70674090ACBB}" type="presParOf" srcId="{3A28C414-55AE-406D-B2F5-116B9E161FED}" destId="{396AE6CF-B411-406C-A1A0-48C27BC0DADC}" srcOrd="10" destOrd="0" presId="urn:microsoft.com/office/officeart/2011/layout/CircleProcess"/>
    <dgm:cxn modelId="{F95AC94F-B917-4AD5-93A7-7247404B70B6}" type="presParOf" srcId="{3A28C414-55AE-406D-B2F5-116B9E161FED}" destId="{5EC6DD21-4DA8-4756-A79E-DEDA10EFE3E1}" srcOrd="11" destOrd="0" presId="urn:microsoft.com/office/officeart/2011/layout/CircleProcess"/>
    <dgm:cxn modelId="{D1605588-C0CB-43E5-8B70-3AB041521544}" type="presParOf" srcId="{3A28C414-55AE-406D-B2F5-116B9E161FED}" destId="{11BD6A1F-1210-49A2-A412-AFD93F92DF0D}" srcOrd="12" destOrd="0" presId="urn:microsoft.com/office/officeart/2011/layout/CircleProcess"/>
    <dgm:cxn modelId="{A7C00265-C779-4250-9FCD-44022205002E}" type="presParOf" srcId="{11BD6A1F-1210-49A2-A412-AFD93F92DF0D}" destId="{C5C7721D-5A17-4204-899B-C41F5275880F}" srcOrd="0" destOrd="0" presId="urn:microsoft.com/office/officeart/2011/layout/CircleProcess"/>
    <dgm:cxn modelId="{18DCB0F8-BB4F-4EEA-B4A6-052366C3278C}" type="presParOf" srcId="{3A28C414-55AE-406D-B2F5-116B9E161FED}" destId="{BD94F689-0444-4798-B818-70971181D074}" srcOrd="13" destOrd="0" presId="urn:microsoft.com/office/officeart/2011/layout/CircleProcess"/>
    <dgm:cxn modelId="{7A176767-AF74-48D7-AB18-B93A96BB7A4A}" type="presParOf" srcId="{BD94F689-0444-4798-B818-70971181D074}" destId="{B1FAC3EB-86BF-4A16-9719-2F023EBFCB5B}" srcOrd="0" destOrd="0" presId="urn:microsoft.com/office/officeart/2011/layout/CircleProcess"/>
    <dgm:cxn modelId="{7287CD79-0CF0-4E22-A8FD-1CC93FA35A68}" type="presParOf" srcId="{3A28C414-55AE-406D-B2F5-116B9E161FED}" destId="{7A88A773-E32B-4A04-99EA-B3DA8D785A9D}" srcOrd="14" destOrd="0" presId="urn:microsoft.com/office/officeart/2011/layout/CircleProcess"/>
    <dgm:cxn modelId="{DDCB4D48-F5CC-40BA-ABFA-16C01610C633}" type="presParOf" srcId="{3A28C414-55AE-406D-B2F5-116B9E161FED}" destId="{4C296AAA-9D64-49A3-9188-00F959D7197D}" srcOrd="15" destOrd="0" presId="urn:microsoft.com/office/officeart/2011/layout/CircleProcess"/>
    <dgm:cxn modelId="{A45EB98A-676E-442A-A766-FF240901DCB5}" type="presParOf" srcId="{3A28C414-55AE-406D-B2F5-116B9E161FED}" destId="{8432C97F-E41B-4781-99BC-E688E1A7A50A}" srcOrd="16" destOrd="0" presId="urn:microsoft.com/office/officeart/2011/layout/CircleProcess"/>
    <dgm:cxn modelId="{0F412552-393A-44CF-AD47-532D8D763BA5}" type="presParOf" srcId="{8432C97F-E41B-4781-99BC-E688E1A7A50A}" destId="{605EE2CF-C861-4818-A8DB-218378D3C223}" srcOrd="0" destOrd="0" presId="urn:microsoft.com/office/officeart/2011/layout/CircleProcess"/>
    <dgm:cxn modelId="{6D5D3B2A-3E8F-4482-97C5-3B758021750F}" type="presParOf" srcId="{3A28C414-55AE-406D-B2F5-116B9E161FED}" destId="{EE7406CD-033F-4171-8443-7E728AF8EF88}" srcOrd="17" destOrd="0" presId="urn:microsoft.com/office/officeart/2011/layout/CircleProcess"/>
    <dgm:cxn modelId="{B68DF234-2724-4202-BE45-903AEF803533}" type="presParOf" srcId="{EE7406CD-033F-4171-8443-7E728AF8EF88}" destId="{5BDB21F4-CA4E-4FFC-B0D8-F7A0BDEF7976}" srcOrd="0" destOrd="0" presId="urn:microsoft.com/office/officeart/2011/layout/CircleProcess"/>
    <dgm:cxn modelId="{8319CBFB-CDF7-45CC-9FB5-55600391302E}" type="presParOf" srcId="{3A28C414-55AE-406D-B2F5-116B9E161FED}" destId="{F1EEE310-8BE3-4CFF-93FE-4575C60C72E2}" srcOrd="18" destOrd="0" presId="urn:microsoft.com/office/officeart/2011/layout/CircleProcess"/>
    <dgm:cxn modelId="{B8885EB7-0DD3-48C3-8D94-33CA1B3C85A5}" type="presParOf" srcId="{3A28C414-55AE-406D-B2F5-116B9E161FED}" destId="{B80AB322-41B8-417E-B8CE-CE8A39C2E430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Document</a:t>
          </a:r>
          <a:endParaRPr lang="en-US" dirty="0">
            <a:solidFill>
              <a:schemeClr val="tx1"/>
            </a:solidFill>
          </a:endParaRP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Document</a:t>
          </a:r>
          <a:endParaRPr lang="en-US" dirty="0">
            <a:solidFill>
              <a:schemeClr val="tx1"/>
            </a:solidFill>
          </a:endParaRP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Hardware</a:t>
          </a:r>
          <a:endParaRPr lang="en-US" dirty="0">
            <a:solidFill>
              <a:schemeClr val="tx1"/>
            </a:solidFill>
          </a:endParaRP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Hardware</a:t>
          </a:r>
          <a:endParaRPr lang="en-US" dirty="0">
            <a:solidFill>
              <a:schemeClr val="tx1"/>
            </a:solidFill>
          </a:endParaRP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Common</a:t>
          </a:r>
          <a:endParaRPr lang="en-US" dirty="0">
            <a:solidFill>
              <a:schemeClr val="tx1"/>
            </a:solidFill>
          </a:endParaRP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Common</a:t>
          </a:r>
          <a:endParaRPr lang="en-US" dirty="0">
            <a:solidFill>
              <a:schemeClr val="tx1"/>
            </a:solidFill>
          </a:endParaRP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Tools</a:t>
          </a:r>
          <a:endParaRPr lang="en-US" dirty="0"/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Tools</a:t>
          </a:r>
          <a:endParaRPr lang="en-US" dirty="0">
            <a:solidFill>
              <a:schemeClr val="tx1"/>
            </a:solidFill>
          </a:endParaRP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Humanoid</a:t>
          </a:r>
          <a:endParaRPr lang="en-US" dirty="0"/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Document</a:t>
          </a:r>
          <a:endParaRPr lang="en-US" dirty="0"/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Hardware</a:t>
          </a:r>
          <a:endParaRPr lang="en-US" dirty="0"/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Common</a:t>
          </a:r>
          <a:endParaRPr lang="en-US" dirty="0"/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UTHAI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Tools</a:t>
          </a:r>
          <a:endParaRPr lang="en-US" dirty="0">
            <a:solidFill>
              <a:schemeClr val="tx1"/>
            </a:solidFill>
          </a:endParaRP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Motion and Perception PC</a:t>
          </a:r>
          <a:endParaRPr lang="en-US" dirty="0"/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 smtClean="0"/>
            <a:t>UTHAI</a:t>
          </a:r>
          <a:br>
            <a:rPr lang="en-US" dirty="0" smtClean="0"/>
          </a:br>
          <a:r>
            <a:rPr lang="en-US" dirty="0" smtClean="0"/>
            <a:t>Operating PC</a:t>
          </a:r>
          <a:endParaRPr lang="en-US" dirty="0"/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Motion and Perception PC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Motion and Perception PC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Operating PC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530348" y="1243081"/>
        <a:ext cx="1232526" cy="10662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E6A9D-F58E-4093-AD97-A872655C59A8}">
      <dsp:nvSpPr>
        <dsp:cNvPr id="0" name=""/>
        <dsp:cNvSpPr/>
      </dsp:nvSpPr>
      <dsp:spPr>
        <a:xfrm>
          <a:off x="7402719" y="2121321"/>
          <a:ext cx="1682940" cy="1683215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51DE3-2416-4B9A-91EA-E8E449F17867}">
      <dsp:nvSpPr>
        <dsp:cNvPr id="0" name=""/>
        <dsp:cNvSpPr/>
      </dsp:nvSpPr>
      <dsp:spPr>
        <a:xfrm>
          <a:off x="7458249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Test application</a:t>
          </a:r>
        </a:p>
      </dsp:txBody>
      <dsp:txXfrm>
        <a:off x="7683059" y="2401906"/>
        <a:ext cx="1122258" cy="1122045"/>
      </dsp:txXfrm>
    </dsp:sp>
    <dsp:sp modelId="{36CD25E3-3C2F-429F-B071-1904DAABC235}">
      <dsp:nvSpPr>
        <dsp:cNvPr id="0" name=""/>
        <dsp:cNvSpPr/>
      </dsp:nvSpPr>
      <dsp:spPr>
        <a:xfrm>
          <a:off x="7458249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Walking robot</a:t>
          </a:r>
        </a:p>
      </dsp:txBody>
      <dsp:txXfrm>
        <a:off x="7458249" y="3835549"/>
        <a:ext cx="1570983" cy="922682"/>
      </dsp:txXfrm>
    </dsp:sp>
    <dsp:sp modelId="{0B452944-E202-45A2-BE53-3D1E072620EB}">
      <dsp:nvSpPr>
        <dsp:cNvPr id="0" name=""/>
        <dsp:cNvSpPr/>
      </dsp:nvSpPr>
      <dsp:spPr>
        <a:xfrm rot="2700000">
          <a:off x="5662554" y="2121408"/>
          <a:ext cx="1682745" cy="1682745"/>
        </a:xfrm>
        <a:prstGeom prst="teardrop">
          <a:avLst>
            <a:gd name="adj" fmla="val 100000"/>
          </a:avLst>
        </a:prstGeom>
        <a:gradFill flip="none" rotWithShape="1">
          <a:gsLst>
            <a:gs pos="53000">
              <a:srgbClr val="DA9F76"/>
            </a:gs>
            <a:gs pos="17000">
              <a:srgbClr val="FF6C00"/>
            </a:gs>
            <a:gs pos="74000">
              <a:srgbClr val="92D050"/>
            </a:gs>
            <a:gs pos="83000">
              <a:srgbClr val="92D050"/>
            </a:gs>
            <a:gs pos="100000">
              <a:srgbClr val="92D050"/>
            </a:gs>
          </a:gsLst>
          <a:lin ang="18600000" scaled="0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50B18-C54C-415E-8747-2361286BE7AF}">
      <dsp:nvSpPr>
        <dsp:cNvPr id="0" name=""/>
        <dsp:cNvSpPr/>
      </dsp:nvSpPr>
      <dsp:spPr>
        <a:xfrm>
          <a:off x="5719778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Summarization</a:t>
          </a:r>
        </a:p>
      </dsp:txBody>
      <dsp:txXfrm>
        <a:off x="5943693" y="2401906"/>
        <a:ext cx="1122258" cy="1122045"/>
      </dsp:txXfrm>
    </dsp:sp>
    <dsp:sp modelId="{0DB21714-4152-4AEE-B97E-2F16AEB3724C}">
      <dsp:nvSpPr>
        <dsp:cNvPr id="0" name=""/>
        <dsp:cNvSpPr/>
      </dsp:nvSpPr>
      <dsp:spPr>
        <a:xfrm>
          <a:off x="5719778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Calibrate</a:t>
          </a:r>
        </a:p>
      </dsp:txBody>
      <dsp:txXfrm>
        <a:off x="5719778" y="3835549"/>
        <a:ext cx="1570983" cy="922682"/>
      </dsp:txXfrm>
    </dsp:sp>
    <dsp:sp modelId="{3BEF89FB-33CB-4F85-978B-073BB177CB42}">
      <dsp:nvSpPr>
        <dsp:cNvPr id="0" name=""/>
        <dsp:cNvSpPr/>
      </dsp:nvSpPr>
      <dsp:spPr>
        <a:xfrm rot="2700000">
          <a:off x="3924083" y="2121408"/>
          <a:ext cx="1682745" cy="1682745"/>
        </a:xfrm>
        <a:prstGeom prst="teardrop">
          <a:avLst>
            <a:gd name="adj" fmla="val 100000"/>
          </a:avLst>
        </a:prstGeom>
        <a:solidFill>
          <a:srgbClr val="FF6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38B43-974C-48EE-8FB8-7D8464D09237}">
      <dsp:nvSpPr>
        <dsp:cNvPr id="0" name=""/>
        <dsp:cNvSpPr/>
      </dsp:nvSpPr>
      <dsp:spPr>
        <a:xfrm>
          <a:off x="3980412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Build</a:t>
          </a:r>
        </a:p>
      </dsp:txBody>
      <dsp:txXfrm>
        <a:off x="4204326" y="2401906"/>
        <a:ext cx="1122258" cy="1122045"/>
      </dsp:txXfrm>
    </dsp:sp>
    <dsp:sp modelId="{396AE6CF-B411-406C-A1A0-48C27BC0DADC}">
      <dsp:nvSpPr>
        <dsp:cNvPr id="0" name=""/>
        <dsp:cNvSpPr/>
      </dsp:nvSpPr>
      <dsp:spPr>
        <a:xfrm>
          <a:off x="3980412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Controller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Mechanical build</a:t>
          </a:r>
        </a:p>
      </dsp:txBody>
      <dsp:txXfrm>
        <a:off x="3980412" y="3835549"/>
        <a:ext cx="1570983" cy="922682"/>
      </dsp:txXfrm>
    </dsp:sp>
    <dsp:sp modelId="{C5C7721D-5A17-4204-899B-C41F5275880F}">
      <dsp:nvSpPr>
        <dsp:cNvPr id="0" name=""/>
        <dsp:cNvSpPr/>
      </dsp:nvSpPr>
      <dsp:spPr>
        <a:xfrm rot="2700000">
          <a:off x="2184716" y="2121408"/>
          <a:ext cx="1682745" cy="1682745"/>
        </a:xfrm>
        <a:prstGeom prst="teardrop">
          <a:avLst>
            <a:gd name="adj" fmla="val 100000"/>
          </a:avLst>
        </a:prstGeom>
        <a:solidFill>
          <a:srgbClr val="FF6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AC3EB-86BF-4A16-9719-2F023EBFCB5B}">
      <dsp:nvSpPr>
        <dsp:cNvPr id="0" name=""/>
        <dsp:cNvSpPr/>
      </dsp:nvSpPr>
      <dsp:spPr>
        <a:xfrm>
          <a:off x="2241045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Design</a:t>
          </a:r>
          <a:b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and</a:t>
          </a:r>
          <a:b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Simulation</a:t>
          </a:r>
        </a:p>
      </dsp:txBody>
      <dsp:txXfrm>
        <a:off x="2465855" y="2401906"/>
        <a:ext cx="1122258" cy="1122045"/>
      </dsp:txXfrm>
    </dsp:sp>
    <dsp:sp modelId="{7A88A773-E32B-4A04-99EA-B3DA8D785A9D}">
      <dsp:nvSpPr>
        <dsp:cNvPr id="0" name=""/>
        <dsp:cNvSpPr/>
      </dsp:nvSpPr>
      <dsp:spPr>
        <a:xfrm>
          <a:off x="2241045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Software Diagram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Robot Skeleton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CAD 3D Model</a:t>
          </a:r>
        </a:p>
      </dsp:txBody>
      <dsp:txXfrm>
        <a:off x="2241045" y="3835549"/>
        <a:ext cx="1570983" cy="922682"/>
      </dsp:txXfrm>
    </dsp:sp>
    <dsp:sp modelId="{605EE2CF-C861-4818-A8DB-218378D3C223}">
      <dsp:nvSpPr>
        <dsp:cNvPr id="0" name=""/>
        <dsp:cNvSpPr/>
      </dsp:nvSpPr>
      <dsp:spPr>
        <a:xfrm rot="2700000">
          <a:off x="445349" y="2121408"/>
          <a:ext cx="1682745" cy="1682745"/>
        </a:xfrm>
        <a:prstGeom prst="teardrop">
          <a:avLst>
            <a:gd name="adj" fmla="val 100000"/>
          </a:avLst>
        </a:prstGeom>
        <a:solidFill>
          <a:srgbClr val="FF6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B21F4-CA4E-4FFC-B0D8-F7A0BDEF7976}">
      <dsp:nvSpPr>
        <dsp:cNvPr id="0" name=""/>
        <dsp:cNvSpPr/>
      </dsp:nvSpPr>
      <dsp:spPr>
        <a:xfrm>
          <a:off x="501678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Background</a:t>
          </a:r>
          <a:b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Research</a:t>
          </a:r>
        </a:p>
      </dsp:txBody>
      <dsp:txXfrm>
        <a:off x="726488" y="2401906"/>
        <a:ext cx="1122258" cy="1122045"/>
      </dsp:txXfrm>
    </dsp:sp>
    <dsp:sp modelId="{F1EEE310-8BE3-4CFF-93FE-4575C60C72E2}">
      <dsp:nvSpPr>
        <dsp:cNvPr id="0" name=""/>
        <dsp:cNvSpPr/>
      </dsp:nvSpPr>
      <dsp:spPr>
        <a:xfrm>
          <a:off x="501678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Physiology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Robot structure</a:t>
          </a:r>
        </a:p>
      </dsp:txBody>
      <dsp:txXfrm>
        <a:off x="501678" y="3835549"/>
        <a:ext cx="1570983" cy="922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Document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Document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Hardware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Hardware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Common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Common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Tools</a:t>
          </a:r>
          <a:endParaRPr lang="en-US" sz="1800" kern="1200" dirty="0"/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Tools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Humanoid</a:t>
          </a:r>
          <a:endParaRPr lang="en-US" sz="1800" kern="1200" dirty="0"/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Document</a:t>
          </a:r>
          <a:endParaRPr lang="en-US" sz="1800" kern="1200" dirty="0"/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Hardware</a:t>
          </a:r>
          <a:endParaRPr lang="en-US" sz="1800" kern="1200" dirty="0"/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Common</a:t>
          </a:r>
          <a:endParaRPr lang="en-US" sz="1800" kern="1200" dirty="0"/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UTHAI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800" kern="1200" dirty="0" smtClean="0">
              <a:solidFill>
                <a:schemeClr val="tx1"/>
              </a:solidFill>
            </a:rPr>
            <a:t>Tools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Motion and Perception PC</a:t>
          </a:r>
          <a:endParaRPr lang="en-US" sz="1800" kern="1200" dirty="0"/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UTHAI</a:t>
          </a:r>
          <a:br>
            <a:rPr lang="en-US" sz="1800" kern="1200" dirty="0" smtClean="0"/>
          </a:br>
          <a:r>
            <a:rPr lang="en-US" sz="1800" kern="1200" dirty="0" smtClean="0"/>
            <a:t>Operating PC</a:t>
          </a:r>
          <a:endParaRPr lang="en-US" sz="1800" kern="1200" dirty="0"/>
        </a:p>
      </dsp:txBody>
      <dsp:txXfrm>
        <a:off x="1530348" y="1243081"/>
        <a:ext cx="1232526" cy="1066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EEBC1-D804-48AE-8CAB-A56B476A595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5990E-0228-44CC-B807-361A73D3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5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6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3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1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6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0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0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0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74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5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AD789-DB10-4E30-A3E8-13E29C781AC4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3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4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64.jp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63.jpg"/><Relationship Id="rId4" Type="http://schemas.openxmlformats.org/officeDocument/2006/relationships/diagramLayout" Target="../diagrams/layout13.xml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0539" y="4291297"/>
            <a:ext cx="569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niversal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emplate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b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umanoid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lgorithm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nterface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49C7B80F-B5F7-4EBD-AAAD-851A0B346E7D}"/>
              </a:ext>
            </a:extLst>
          </p:cNvPr>
          <p:cNvSpPr txBox="1">
            <a:spLocks/>
          </p:cNvSpPr>
          <p:nvPr/>
        </p:nvSpPr>
        <p:spPr>
          <a:xfrm>
            <a:off x="1557681" y="366099"/>
            <a:ext cx="6121535" cy="25374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Structure design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and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Platform development</a:t>
            </a:r>
            <a:endParaRPr lang="en-US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0571" y="5679049"/>
            <a:ext cx="6955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ออกแบบโครงสร้างและพัฒนาระบบพื้นฐานสำหรับหุ่นยนต์ฮิวมานอยด์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04" y="2720814"/>
            <a:ext cx="1570483" cy="15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UTHAI-Hardware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Hardware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72" y="4744844"/>
            <a:ext cx="2624137" cy="1825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784" y="1498048"/>
            <a:ext cx="2947400" cy="2288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3881503"/>
            <a:ext cx="3000009" cy="2689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6" y="4732086"/>
            <a:ext cx="2546007" cy="1838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704" y="1498048"/>
            <a:ext cx="3859905" cy="3073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39616" y="3777979"/>
            <a:ext cx="136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Assembly</a:t>
            </a:r>
          </a:p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Manual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9138" y="974828"/>
            <a:ext cx="266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Kinematic properties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72175" y="1010419"/>
            <a:ext cx="266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Dynamic properties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115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81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33624328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33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UTHAI-Common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Common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1864" y="1041694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rviz</a:t>
            </a:r>
          </a:p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Visualization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14306" r="28579" b="7778"/>
          <a:stretch/>
        </p:blipFill>
        <p:spPr>
          <a:xfrm>
            <a:off x="1140657" y="2040338"/>
            <a:ext cx="2337091" cy="4384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68"/>
          <a:stretch/>
        </p:blipFill>
        <p:spPr>
          <a:xfrm>
            <a:off x="3795426" y="2040338"/>
            <a:ext cx="5224747" cy="4384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529858" y="1034438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Gazebo Simulation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73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UTHAI-Common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Common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346619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rviz</a:t>
            </a:r>
          </a:p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Visualization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04" y="707886"/>
            <a:ext cx="6746059" cy="5711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2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UTHAI-Common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Common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346619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Gazebo</a:t>
            </a:r>
          </a:p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Simulation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3" y="802369"/>
            <a:ext cx="7078297" cy="5376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33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97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08376371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33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UTHAI-Tools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Tools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1228" y="830331"/>
            <a:ext cx="234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ROS Installer tool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04" y="830331"/>
            <a:ext cx="2088314" cy="11209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46" y="663045"/>
            <a:ext cx="1455503" cy="14555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34343" y="2570855"/>
            <a:ext cx="2526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DH Table to URDF converter tool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4" y="2720141"/>
            <a:ext cx="1356154" cy="3874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61" y="3564124"/>
            <a:ext cx="3318789" cy="30384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60" y="2685397"/>
            <a:ext cx="2853988" cy="3908855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6853918" y="1081255"/>
            <a:ext cx="530707" cy="579352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UTHAI-Tools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Tools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549" y="574152"/>
            <a:ext cx="2784144" cy="6027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8" y="3770923"/>
            <a:ext cx="4801020" cy="2591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30" y="772703"/>
            <a:ext cx="2649880" cy="28149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0284" y="2734966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Robot sketch</a:t>
            </a:r>
          </a:p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rawing tool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687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35334" y="4365860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644" y="4365860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386" y="1505290"/>
            <a:ext cx="5598895" cy="231791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UTHAI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Update Progress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370955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3834" y="4370955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7820" y="4309399"/>
            <a:ext cx="68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&amp;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50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88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UTHAI-MPPC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MPPC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971" y="1371599"/>
            <a:ext cx="2663560" cy="2005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3" y="2930980"/>
            <a:ext cx="2473779" cy="2473779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>
            <a:off x="5396593" y="2506436"/>
            <a:ext cx="1143000" cy="1510393"/>
          </a:xfrm>
          <a:prstGeom prst="arc">
            <a:avLst>
              <a:gd name="adj1" fmla="val 16164005"/>
              <a:gd name="adj2" fmla="val 33926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188" r="11111" b="9369"/>
          <a:stretch/>
        </p:blipFill>
        <p:spPr>
          <a:xfrm>
            <a:off x="1635291" y="3228975"/>
            <a:ext cx="1369166" cy="1144538"/>
          </a:xfrm>
          <a:prstGeom prst="rect">
            <a:avLst/>
          </a:prstGeom>
        </p:spPr>
      </p:pic>
      <p:sp>
        <p:nvSpPr>
          <p:cNvPr id="11" name="Arc 10"/>
          <p:cNvSpPr/>
          <p:nvPr/>
        </p:nvSpPr>
        <p:spPr>
          <a:xfrm>
            <a:off x="2581557" y="2374445"/>
            <a:ext cx="702488" cy="1122589"/>
          </a:xfrm>
          <a:prstGeom prst="arc">
            <a:avLst>
              <a:gd name="adj1" fmla="val 8325466"/>
              <a:gd name="adj2" fmla="val 15940623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r="13738"/>
          <a:stretch/>
        </p:blipFill>
        <p:spPr>
          <a:xfrm>
            <a:off x="2473777" y="4774743"/>
            <a:ext cx="1077686" cy="1407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r="13738"/>
          <a:stretch/>
        </p:blipFill>
        <p:spPr>
          <a:xfrm>
            <a:off x="1436914" y="4774744"/>
            <a:ext cx="1077686" cy="14076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r="13738"/>
          <a:stretch/>
        </p:blipFill>
        <p:spPr>
          <a:xfrm>
            <a:off x="378883" y="4774743"/>
            <a:ext cx="1077686" cy="140765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 rot="1106902">
            <a:off x="1082518" y="3944205"/>
            <a:ext cx="938713" cy="1122589"/>
          </a:xfrm>
          <a:prstGeom prst="arc">
            <a:avLst>
              <a:gd name="adj1" fmla="val 8325466"/>
              <a:gd name="adj2" fmla="val 1531383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95" y="5151666"/>
            <a:ext cx="1293107" cy="1154560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626488">
            <a:off x="5870238" y="4366652"/>
            <a:ext cx="938713" cy="1122589"/>
          </a:xfrm>
          <a:prstGeom prst="arc">
            <a:avLst>
              <a:gd name="adj1" fmla="val 9161536"/>
              <a:gd name="adj2" fmla="val 14080422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t="8774" r="11659" b="16949"/>
          <a:stretch/>
        </p:blipFill>
        <p:spPr>
          <a:xfrm rot="10800000">
            <a:off x="7246129" y="4883596"/>
            <a:ext cx="1774045" cy="1617050"/>
          </a:xfrm>
          <a:prstGeom prst="rect">
            <a:avLst/>
          </a:prstGeom>
        </p:spPr>
      </p:pic>
      <p:sp>
        <p:nvSpPr>
          <p:cNvPr id="20" name="Arc 19"/>
          <p:cNvSpPr/>
          <p:nvPr/>
        </p:nvSpPr>
        <p:spPr>
          <a:xfrm>
            <a:off x="7305689" y="4431280"/>
            <a:ext cx="1143000" cy="1510393"/>
          </a:xfrm>
          <a:prstGeom prst="arc">
            <a:avLst>
              <a:gd name="adj1" fmla="val 16726076"/>
              <a:gd name="adj2" fmla="val 20456043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4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UTHAI-MPPC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MPPC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1" b="16429"/>
          <a:stretch/>
        </p:blipFill>
        <p:spPr>
          <a:xfrm>
            <a:off x="3107249" y="1861457"/>
            <a:ext cx="2648572" cy="2819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ounded Rectangle 20"/>
          <p:cNvSpPr/>
          <p:nvPr/>
        </p:nvSpPr>
        <p:spPr>
          <a:xfrm>
            <a:off x="6734175" y="4481168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</a:t>
            </a:r>
          </a:p>
          <a:p>
            <a:pPr algn="ctr"/>
            <a:r>
              <a:rPr lang="en-US" dirty="0" smtClean="0"/>
              <a:t>Position Controller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2185" y="4698662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IMU</a:t>
            </a:r>
            <a:br>
              <a:rPr lang="en-US" dirty="0" smtClean="0"/>
            </a:br>
            <a:r>
              <a:rPr lang="en-US" dirty="0" smtClean="0"/>
              <a:t>Publisher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466762" y="5485376"/>
            <a:ext cx="1929546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Ground Contact</a:t>
            </a:r>
            <a:br>
              <a:rPr lang="en-US" dirty="0" smtClean="0"/>
            </a:br>
            <a:r>
              <a:rPr lang="en-US" dirty="0" smtClean="0"/>
              <a:t>Publisher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5968094" y="4128236"/>
            <a:ext cx="677635" cy="352932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431535" y="4916157"/>
            <a:ext cx="1" cy="495740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84028" y="4304703"/>
            <a:ext cx="610949" cy="316283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01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21785360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1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13870140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757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UTHAI-OPC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OPC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86" y="3531443"/>
            <a:ext cx="2535818" cy="161205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338331" y="4092006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 Estimator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314687" y="5448980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</a:t>
            </a:r>
          </a:p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75663" y="4271622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Path</a:t>
            </a:r>
          </a:p>
          <a:p>
            <a:pPr algn="ctr"/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796143" y="5530621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Foot-Step</a:t>
            </a:r>
          </a:p>
          <a:p>
            <a:pPr algn="ctr"/>
            <a:r>
              <a:rPr lang="en-US" dirty="0" smtClean="0"/>
              <a:t>Generator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055415" y="5724865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Visualization</a:t>
            </a:r>
          </a:p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563586" y="4557370"/>
            <a:ext cx="914400" cy="243230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37947" y="5043995"/>
            <a:ext cx="444086" cy="344689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2" idx="2"/>
          </p:cNvCxnSpPr>
          <p:nvPr/>
        </p:nvCxnSpPr>
        <p:spPr>
          <a:xfrm flipV="1">
            <a:off x="4745895" y="5143499"/>
            <a:ext cx="0" cy="435769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76624" y="5120196"/>
            <a:ext cx="577219" cy="351573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253843" y="4511956"/>
            <a:ext cx="901765" cy="167029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888" y="759586"/>
            <a:ext cx="1161564" cy="1229168"/>
          </a:xfrm>
          <a:prstGeom prst="rect">
            <a:avLst/>
          </a:prstGeom>
        </p:spPr>
      </p:pic>
      <p:sp>
        <p:nvSpPr>
          <p:cNvPr id="28" name="Lightning Bolt 27"/>
          <p:cNvSpPr/>
          <p:nvPr/>
        </p:nvSpPr>
        <p:spPr>
          <a:xfrm>
            <a:off x="4707519" y="2205176"/>
            <a:ext cx="498021" cy="1138336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/>
          <p:cNvSpPr/>
          <p:nvPr/>
        </p:nvSpPr>
        <p:spPr>
          <a:xfrm rot="18852144">
            <a:off x="5874081" y="1405784"/>
            <a:ext cx="498021" cy="1138336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48" y="1399619"/>
            <a:ext cx="2022902" cy="15232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99" y="2509193"/>
            <a:ext cx="1919787" cy="1280483"/>
          </a:xfrm>
          <a:prstGeom prst="rect">
            <a:avLst/>
          </a:prstGeom>
        </p:spPr>
      </p:pic>
      <p:sp>
        <p:nvSpPr>
          <p:cNvPr id="32" name="Lightning Bolt 31"/>
          <p:cNvSpPr/>
          <p:nvPr/>
        </p:nvSpPr>
        <p:spPr>
          <a:xfrm rot="4198411">
            <a:off x="3296845" y="1681579"/>
            <a:ext cx="498021" cy="1138336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35334" y="4365860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644" y="4365860"/>
            <a:ext cx="3437165" cy="7116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386" y="1505290"/>
            <a:ext cx="5598895" cy="231791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UTHAI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Update Progress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8857" y="4369611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3834" y="4370955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7820" y="4309399"/>
            <a:ext cx="68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&amp;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9764" y="4326635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99959" y="4332876"/>
            <a:ext cx="3437165" cy="7116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386" y="1505290"/>
            <a:ext cx="5598895" cy="231791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UTHAI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Update Progress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80" y="4360103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3834" y="4330386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7820" y="4309399"/>
            <a:ext cx="68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&amp;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8F34-F523-41F8-9FCA-ACD03B389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162" y="1266302"/>
            <a:ext cx="7772400" cy="83124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Finite element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FB7AC-BE33-47A4-9AC0-FF93E2021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658" y="2754024"/>
            <a:ext cx="3183120" cy="3167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5F6AC-F300-4C7E-AE1A-40323D23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55" y="2097542"/>
            <a:ext cx="2127310" cy="4321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42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35334" y="4365860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644" y="4365860"/>
            <a:ext cx="3437165" cy="7116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386" y="1505290"/>
            <a:ext cx="5598895" cy="231791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UTHAI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Update Progress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8857" y="4369611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3834" y="4370955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7820" y="4309399"/>
            <a:ext cx="68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&amp;</a:t>
            </a:r>
            <a:endParaRPr lang="en-US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0F26-D865-4DE3-900F-684B4DE2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302292"/>
            <a:ext cx="3056943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Collect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C5F34-173F-464F-A9A8-C678DC41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0" y="1299465"/>
            <a:ext cx="3169390" cy="1603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3D497-B0B6-433E-A620-36821338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99" y="3070368"/>
            <a:ext cx="3308851" cy="112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C1596-6517-47DE-A8CA-7375D8FF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199" y="840104"/>
            <a:ext cx="4902121" cy="3168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C02FA-7898-48AC-94EE-6B32B831A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51" y="4300829"/>
            <a:ext cx="3124653" cy="2348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9D0005-5D57-4ECB-9075-84F8E59FB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550" y="4529959"/>
            <a:ext cx="5127421" cy="1180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64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9EF4-6F97-4836-8E40-5457DA1F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21" y="1483843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Experiment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93CAB-67B6-4B62-A447-CE66B245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81" y="849385"/>
            <a:ext cx="3619712" cy="263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4FA6E9-DAB6-4810-8814-4DCCAE46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3" y="3585364"/>
            <a:ext cx="6529388" cy="2207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B68DC0-7EB3-4A5E-8902-D7D21EFBE776}"/>
              </a:ext>
            </a:extLst>
          </p:cNvPr>
          <p:cNvSpPr/>
          <p:nvPr/>
        </p:nvSpPr>
        <p:spPr>
          <a:xfrm>
            <a:off x="308569" y="4499314"/>
            <a:ext cx="6456216" cy="3795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26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68D6-8022-4564-8303-B02C8011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564" y="787315"/>
            <a:ext cx="7886700" cy="1325563"/>
          </a:xfrm>
        </p:spPr>
        <p:txBody>
          <a:bodyPr/>
          <a:lstStyle/>
          <a:p>
            <a:r>
              <a:rPr lang="en-US" dirty="0"/>
              <a:t>Experiment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1A01-4255-495A-8DF7-6D0C8D22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47" y="1914496"/>
            <a:ext cx="6336506" cy="1464469"/>
          </a:xfrm>
          <a:prstGeom prst="rect">
            <a:avLst/>
          </a:prstGeom>
        </p:spPr>
      </p:pic>
      <p:pic>
        <p:nvPicPr>
          <p:cNvPr id="1026" name="Picture 2" descr="http://my3dmatter.com/wp-content/uploads/2015/03/infillpercentyield-e1425631035968.png">
            <a:extLst>
              <a:ext uri="{FF2B5EF4-FFF2-40B4-BE49-F238E27FC236}">
                <a16:creationId xmlns:a16="http://schemas.microsoft.com/office/drawing/2014/main" id="{88BEA0AC-A4BC-44D6-906D-D7340038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72" y="3730746"/>
            <a:ext cx="3146232" cy="2290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84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5884-7757-44C1-B6E7-E3539856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66816"/>
            <a:ext cx="7886700" cy="1325563"/>
          </a:xfrm>
        </p:spPr>
        <p:txBody>
          <a:bodyPr/>
          <a:lstStyle/>
          <a:p>
            <a:r>
              <a:rPr lang="en-US" dirty="0"/>
              <a:t>Set up our FEA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E6849-B3DF-492E-89FC-332F82FB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" y="2125266"/>
            <a:ext cx="2943225" cy="175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373A5-0421-4F7F-9458-10016737FFC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3" r="34578"/>
          <a:stretch/>
        </p:blipFill>
        <p:spPr bwMode="auto">
          <a:xfrm>
            <a:off x="4041941" y="866816"/>
            <a:ext cx="1823017" cy="3992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8C7AC1-816F-4A6E-9990-35E300A92E0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4" r="34881"/>
          <a:stretch/>
        </p:blipFill>
        <p:spPr bwMode="auto">
          <a:xfrm>
            <a:off x="5470072" y="1218748"/>
            <a:ext cx="2260271" cy="3570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13268F-7FC6-4911-B490-4E5A81007544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0" r="35805"/>
          <a:stretch/>
        </p:blipFill>
        <p:spPr bwMode="auto">
          <a:xfrm>
            <a:off x="7116666" y="846916"/>
            <a:ext cx="2027334" cy="4004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4EBF10-15B8-4449-AD1D-3F69085F21F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t="19754" r="27397" b="14682"/>
          <a:stretch/>
        </p:blipFill>
        <p:spPr bwMode="auto">
          <a:xfrm>
            <a:off x="871853" y="4066980"/>
            <a:ext cx="2943225" cy="2148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0748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BA31-884E-43F1-8A00-16811285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380" y="1131094"/>
            <a:ext cx="7886700" cy="1325563"/>
          </a:xfrm>
        </p:spPr>
        <p:txBody>
          <a:bodyPr/>
          <a:lstStyle/>
          <a:p>
            <a:r>
              <a:rPr lang="en-US" dirty="0"/>
              <a:t>Our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C6E25-4FA2-45EE-BB0C-A2C455C4B5B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8" t="7475" r="9747" b="7461"/>
          <a:stretch/>
        </p:blipFill>
        <p:spPr bwMode="auto">
          <a:xfrm>
            <a:off x="6666124" y="1266631"/>
            <a:ext cx="2290763" cy="2101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B3BA4-15DE-4678-8B76-ADC54BCC524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3" t="7967" r="8041" b="5486"/>
          <a:stretch/>
        </p:blipFill>
        <p:spPr bwMode="auto">
          <a:xfrm>
            <a:off x="6627317" y="3666591"/>
            <a:ext cx="2290763" cy="21382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3760B-1443-48EB-B79A-385D50B8A5D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15162" r="7742" b="14674"/>
          <a:stretch/>
        </p:blipFill>
        <p:spPr bwMode="auto">
          <a:xfrm>
            <a:off x="3651883" y="3934754"/>
            <a:ext cx="2878230" cy="1687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CDA67-6D63-4784-837E-8668ED33AC6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9" t="6119" r="9166" b="6103"/>
          <a:stretch/>
        </p:blipFill>
        <p:spPr bwMode="auto">
          <a:xfrm>
            <a:off x="4215471" y="1240971"/>
            <a:ext cx="2334231" cy="21880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B57A3-BE45-4B07-A331-8E90A37FF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48" y="2317239"/>
            <a:ext cx="3509904" cy="1111761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89407E0-3AE2-4490-9C45-E3E549D8BEC9}"/>
              </a:ext>
            </a:extLst>
          </p:cNvPr>
          <p:cNvSpPr/>
          <p:nvPr/>
        </p:nvSpPr>
        <p:spPr>
          <a:xfrm>
            <a:off x="1857653" y="2873120"/>
            <a:ext cx="412811" cy="88047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92670-B778-476C-BD73-B186BBE5E3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38" t="2714" r="-11004" b="-2714"/>
          <a:stretch/>
        </p:blipFill>
        <p:spPr>
          <a:xfrm>
            <a:off x="965447" y="3793332"/>
            <a:ext cx="3267464" cy="14644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9D107F-5E3D-4E9F-8E8E-31594D843735}"/>
              </a:ext>
            </a:extLst>
          </p:cNvPr>
          <p:cNvSpPr/>
          <p:nvPr/>
        </p:nvSpPr>
        <p:spPr>
          <a:xfrm>
            <a:off x="1724488" y="3753590"/>
            <a:ext cx="972104" cy="1611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337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4747790"/>
              </p:ext>
            </p:extLst>
          </p:nvPr>
        </p:nvGraphicFramePr>
        <p:xfrm>
          <a:off x="-154004" y="28876"/>
          <a:ext cx="9182501" cy="6530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098" y="86318"/>
            <a:ext cx="18485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Workflow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79" y="0"/>
            <a:ext cx="2836244" cy="2127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14" y="5096779"/>
            <a:ext cx="2458775" cy="1376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31" y="4799514"/>
            <a:ext cx="2079799" cy="17889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07" y="4938865"/>
            <a:ext cx="2046436" cy="15348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2" y="4899259"/>
            <a:ext cx="2061806" cy="183136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6992109" y="120516"/>
            <a:ext cx="1886148" cy="1886148"/>
          </a:xfrm>
          <a:prstGeom prst="ellipse">
            <a:avLst/>
          </a:prstGeom>
          <a:gradFill flip="none" rotWithShape="1">
            <a:gsLst>
              <a:gs pos="59500">
                <a:srgbClr val="DA9F76"/>
              </a:gs>
              <a:gs pos="28000">
                <a:srgbClr val="FF6C00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21594000" scaled="0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oup 18"/>
          <p:cNvGrpSpPr/>
          <p:nvPr/>
        </p:nvGrpSpPr>
        <p:grpSpPr>
          <a:xfrm>
            <a:off x="7055012" y="183457"/>
            <a:ext cx="1760342" cy="1760267"/>
            <a:chOff x="3106753" y="574991"/>
            <a:chExt cx="1760342" cy="1760267"/>
          </a:xfrm>
        </p:grpSpPr>
        <p:sp>
          <p:nvSpPr>
            <p:cNvPr id="20" name="Oval 19"/>
            <p:cNvSpPr/>
            <p:nvPr/>
          </p:nvSpPr>
          <p:spPr>
            <a:xfrm>
              <a:off x="3106753" y="574991"/>
              <a:ext cx="1760342" cy="1760267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Oval 5"/>
            <p:cNvSpPr txBox="1"/>
            <p:nvPr/>
          </p:nvSpPr>
          <p:spPr>
            <a:xfrm>
              <a:off x="3358177" y="862572"/>
              <a:ext cx="1257495" cy="12573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Documents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73598"/>
            <a:ext cx="6390975" cy="46427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5" y="4716379"/>
            <a:ext cx="6390973" cy="214162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300438" y="1549667"/>
            <a:ext cx="4244740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300438" y="2520215"/>
            <a:ext cx="424474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300438" y="3434615"/>
            <a:ext cx="424474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00438" y="4406765"/>
            <a:ext cx="424474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300438" y="5869806"/>
            <a:ext cx="4244740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300438" y="6785476"/>
            <a:ext cx="424474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decagon 28"/>
          <p:cNvSpPr/>
          <p:nvPr/>
        </p:nvSpPr>
        <p:spPr>
          <a:xfrm>
            <a:off x="6747310" y="1235143"/>
            <a:ext cx="308008" cy="317634"/>
          </a:xfrm>
          <a:prstGeom prst="dodecag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Dodecagon 29"/>
          <p:cNvSpPr/>
          <p:nvPr/>
        </p:nvSpPr>
        <p:spPr>
          <a:xfrm>
            <a:off x="6747310" y="2236171"/>
            <a:ext cx="308008" cy="317634"/>
          </a:xfrm>
          <a:prstGeom prst="dodecag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1" name="Dodecagon 30"/>
          <p:cNvSpPr/>
          <p:nvPr/>
        </p:nvSpPr>
        <p:spPr>
          <a:xfrm>
            <a:off x="6747310" y="3133824"/>
            <a:ext cx="308008" cy="317634"/>
          </a:xfrm>
          <a:prstGeom prst="dodec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Dodecagon 31"/>
          <p:cNvSpPr/>
          <p:nvPr/>
        </p:nvSpPr>
        <p:spPr>
          <a:xfrm>
            <a:off x="6747310" y="4096351"/>
            <a:ext cx="308008" cy="317634"/>
          </a:xfrm>
          <a:prstGeom prst="dodec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3" name="Dodecagon 32"/>
          <p:cNvSpPr/>
          <p:nvPr/>
        </p:nvSpPr>
        <p:spPr>
          <a:xfrm>
            <a:off x="6747310" y="5552172"/>
            <a:ext cx="308008" cy="317634"/>
          </a:xfrm>
          <a:prstGeom prst="dodec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4" name="Dodecagon 33"/>
          <p:cNvSpPr/>
          <p:nvPr/>
        </p:nvSpPr>
        <p:spPr>
          <a:xfrm>
            <a:off x="6747310" y="6467842"/>
            <a:ext cx="308008" cy="317634"/>
          </a:xfrm>
          <a:prstGeom prst="do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55318" y="116312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29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สิงหาคม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55318" y="2164155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ตุลาคม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55318" y="3066084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27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ตุลาคม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55318" y="402433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22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ธันวาคม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55318" y="5473814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26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มกราคม 256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59144" y="6389484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30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มีนาคม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8691" y="96956"/>
            <a:ext cx="173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31870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91129279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03737227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25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UTHAI-Documents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sz="1800" kern="1200" dirty="0" smtClean="0"/>
                <a:t>Document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1553326"/>
            <a:ext cx="4859688" cy="4978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914775" y="722549"/>
            <a:ext cx="952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Wiki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88" y="3748997"/>
            <a:ext cx="1429598" cy="2782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27" y="3748997"/>
            <a:ext cx="1473652" cy="278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" y="2336817"/>
            <a:ext cx="2949737" cy="1111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6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3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62967407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1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UTHAI-Hardware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UTHAI</a:t>
              </a:r>
              <a:br>
                <a:rPr lang="en-US" sz="1800" kern="1200" dirty="0" smtClean="0"/>
              </a:br>
              <a:r>
                <a:rPr lang="en-US" dirty="0" smtClean="0"/>
                <a:t>Hardware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5" t="8134" r="38854" b="6943"/>
          <a:stretch/>
        </p:blipFill>
        <p:spPr>
          <a:xfrm>
            <a:off x="7439024" y="504824"/>
            <a:ext cx="1581150" cy="4152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6" t="12992" r="32396" b="14356"/>
          <a:stretch/>
        </p:blipFill>
        <p:spPr>
          <a:xfrm>
            <a:off x="7207616" y="4657725"/>
            <a:ext cx="1812558" cy="2000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1" t="7445" r="41745" b="6668"/>
          <a:stretch/>
        </p:blipFill>
        <p:spPr>
          <a:xfrm>
            <a:off x="5098776" y="802369"/>
            <a:ext cx="2076450" cy="5768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5537" t="13717" r="7503" b="10619"/>
          <a:stretch/>
        </p:blipFill>
        <p:spPr>
          <a:xfrm>
            <a:off x="2226613" y="707886"/>
            <a:ext cx="2608365" cy="1679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03" y="2691067"/>
            <a:ext cx="4581525" cy="3933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29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1804</TotalTime>
  <Words>336</Words>
  <Application>Microsoft Office PowerPoint</Application>
  <PresentationFormat>On-screen Show (4:3)</PresentationFormat>
  <Paragraphs>227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TH SarabunPSK</vt:lpstr>
      <vt:lpstr>Office Theme</vt:lpstr>
      <vt:lpstr>PowerPoint Presentation</vt:lpstr>
      <vt:lpstr>UTHAI Update Progress</vt:lpstr>
      <vt:lpstr>UTHAI Update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UTHAI Update Progress</vt:lpstr>
      <vt:lpstr>UTHAI Update Progress</vt:lpstr>
      <vt:lpstr>Finite element analysis</vt:lpstr>
      <vt:lpstr>Collect Data</vt:lpstr>
      <vt:lpstr>Experiment method</vt:lpstr>
      <vt:lpstr>Experiment Result</vt:lpstr>
      <vt:lpstr>Set up our FEA</vt:lpstr>
      <vt:lpstr>Our result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Liews Wuttipat</dc:creator>
  <cp:lastModifiedBy>Liews Wuttipat</cp:lastModifiedBy>
  <cp:revision>103</cp:revision>
  <dcterms:created xsi:type="dcterms:W3CDTF">2017-10-02T06:14:23Z</dcterms:created>
  <dcterms:modified xsi:type="dcterms:W3CDTF">2018-03-12T08:50:46Z</dcterms:modified>
</cp:coreProperties>
</file>